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1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8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6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3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7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2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7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7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8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CB4EB-690E-4339-BAA4-F8D82B657B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D40D0-FE89-436D-B45D-62595FCAE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A77B2-6507-41D6-8EFA-6E31BDDAB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" b="94141" l="6348" r="94727">
                        <a14:foregroundMark x1="40234" y1="9863" x2="25781" y2="9277"/>
                        <a14:foregroundMark x1="28906" y1="5176" x2="28906" y2="8887"/>
                        <a14:foregroundMark x1="18652" y1="12305" x2="19043" y2="13086"/>
                        <a14:foregroundMark x1="22168" y1="7520" x2="22168" y2="7520"/>
                        <a14:foregroundMark x1="20996" y1="22168" x2="23047" y2="32031"/>
                        <a14:foregroundMark x1="85156" y1="22363" x2="88086" y2="45020"/>
                        <a14:foregroundMark x1="88086" y1="45020" x2="91992" y2="37793"/>
                        <a14:foregroundMark x1="91992" y1="37793" x2="90918" y2="29688"/>
                        <a14:foregroundMark x1="90918" y1="29688" x2="87695" y2="23730"/>
                        <a14:foregroundMark x1="87695" y1="23730" x2="87695" y2="23730"/>
                        <a14:foregroundMark x1="94824" y1="30469" x2="94629" y2="31250"/>
                        <a14:foregroundMark x1="70313" y1="16016" x2="70313" y2="16016"/>
                        <a14:foregroundMark x1="9766" y1="75977" x2="9766" y2="54199"/>
                        <a14:foregroundMark x1="9766" y1="54199" x2="11133" y2="45703"/>
                        <a14:foregroundMark x1="11133" y1="45703" x2="11133" y2="45703"/>
                        <a14:foregroundMark x1="6348" y1="49609" x2="7715" y2="61133"/>
                        <a14:foregroundMark x1="27344" y1="94531" x2="53125" y2="90527"/>
                        <a14:foregroundMark x1="53125" y1="90527" x2="55078" y2="94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050" y="2227386"/>
            <a:ext cx="6450950" cy="6450950"/>
          </a:xfrm>
          <a:prstGeom prst="rect">
            <a:avLst/>
          </a:prstGeom>
        </p:spPr>
      </p:pic>
      <p:pic>
        <p:nvPicPr>
          <p:cNvPr id="7" name="chicken">
            <a:hlinkClick r:id="" action="ppaction://media"/>
            <a:extLst>
              <a:ext uri="{FF2B5EF4-FFF2-40B4-BE49-F238E27FC236}">
                <a16:creationId xmlns:a16="http://schemas.microsoft.com/office/drawing/2014/main" id="{BE68A221-5DDD-4E76-852E-7D2BF1ECB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8435C2-5C91-4979-89F7-54886D659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88" b="91113" l="9961" r="89844">
                        <a14:foregroundMark x1="52734" y1="5859" x2="61230" y2="8398"/>
                        <a14:foregroundMark x1="61230" y1="8398" x2="64551" y2="11914"/>
                        <a14:foregroundMark x1="57129" y1="4688" x2="59863" y2="5273"/>
                        <a14:foregroundMark x1="50000" y1="90527" x2="50195" y2="89355"/>
                        <a14:foregroundMark x1="24414" y1="91113" x2="19922" y2="84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0149" y="2206851"/>
            <a:ext cx="7778298" cy="7778298"/>
          </a:xfrm>
          <a:prstGeom prst="rect">
            <a:avLst/>
          </a:prstGeom>
        </p:spPr>
      </p:pic>
      <p:pic>
        <p:nvPicPr>
          <p:cNvPr id="6" name="goat">
            <a:hlinkClick r:id="" action="ppaction://media"/>
            <a:extLst>
              <a:ext uri="{FF2B5EF4-FFF2-40B4-BE49-F238E27FC236}">
                <a16:creationId xmlns:a16="http://schemas.microsoft.com/office/drawing/2014/main" id="{0ACA1D20-00FC-4D48-A20E-F4C4BA23A5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D6CC53-6700-45E5-B0F7-C6B7898AE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59" b="89844" l="9961" r="93457">
                        <a14:foregroundMark x1="29590" y1="8203" x2="32910" y2="11426"/>
                        <a14:foregroundMark x1="20996" y1="5957" x2="21680" y2="10059"/>
                        <a14:foregroundMark x1="46387" y1="89844" x2="46387" y2="89844"/>
                        <a14:foregroundMark x1="93457" y1="66504" x2="89355" y2="69629"/>
                        <a14:foregroundMark x1="42578" y1="5957" x2="42578" y2="5957"/>
                        <a14:backgroundMark x1="52930" y1="83496" x2="57422" y2="83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08" y="2499946"/>
            <a:ext cx="7192108" cy="7192108"/>
          </a:xfrm>
          <a:prstGeom prst="rect">
            <a:avLst/>
          </a:prstGeom>
        </p:spPr>
      </p:pic>
      <p:pic>
        <p:nvPicPr>
          <p:cNvPr id="8" name="horse">
            <a:hlinkClick r:id="" action="ppaction://media"/>
            <a:extLst>
              <a:ext uri="{FF2B5EF4-FFF2-40B4-BE49-F238E27FC236}">
                <a16:creationId xmlns:a16="http://schemas.microsoft.com/office/drawing/2014/main" id="{FE315122-68F5-4FA2-AE9A-6E6F584C4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3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5B9529-BE0B-4083-89EB-52ED2AE82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51" b="97266" l="2344" r="94043">
                        <a14:foregroundMark x1="68457" y1="5566" x2="59180" y2="17383"/>
                        <a14:foregroundMark x1="34668" y1="3516" x2="39160" y2="6348"/>
                        <a14:foregroundMark x1="2539" y1="3320" x2="10254" y2="17383"/>
                        <a14:foregroundMark x1="40982" y1="10254" x2="41992" y2="15723"/>
                        <a14:foregroundMark x1="40332" y1="6738" x2="40982" y2="10254"/>
                        <a14:foregroundMark x1="39746" y1="18066" x2="36621" y2="11523"/>
                        <a14:foregroundMark x1="36621" y1="11523" x2="35449" y2="10645"/>
                        <a14:foregroundMark x1="35254" y1="16406" x2="21777" y2="26563"/>
                        <a14:foregroundMark x1="25684" y1="15527" x2="31836" y2="13672"/>
                        <a14:foregroundMark x1="31836" y1="13672" x2="32813" y2="14551"/>
                        <a14:foregroundMark x1="29492" y1="9375" x2="34668" y2="8594"/>
                        <a14:foregroundMark x1="44629" y1="11719" x2="47754" y2="18945"/>
                        <a14:foregroundMark x1="47754" y1="18945" x2="48730" y2="13086"/>
                        <a14:foregroundMark x1="72070" y1="3223" x2="72070" y2="3223"/>
                        <a14:foregroundMark x1="50391" y1="15918" x2="55371" y2="16016"/>
                        <a14:foregroundMark x1="58398" y1="9863" x2="58398" y2="9863"/>
                        <a14:foregroundMark x1="51855" y1="15137" x2="51855" y2="15137"/>
                        <a14:foregroundMark x1="62695" y1="7813" x2="53613" y2="14160"/>
                        <a14:foregroundMark x1="53613" y1="14160" x2="60645" y2="8594"/>
                        <a14:foregroundMark x1="57813" y1="10645" x2="51465" y2="16211"/>
                        <a14:foregroundMark x1="56738" y1="11426" x2="52051" y2="14746"/>
                        <a14:foregroundMark x1="64941" y1="5566" x2="59668" y2="9375"/>
                        <a14:foregroundMark x1="69629" y1="3516" x2="63965" y2="7129"/>
                        <a14:foregroundMark x1="68262" y1="4883" x2="71289" y2="2246"/>
                        <a14:foregroundMark x1="42383" y1="42578" x2="39355" y2="37500"/>
                        <a14:foregroundMark x1="50586" y1="97266" x2="50195" y2="86426"/>
                        <a14:foregroundMark x1="94043" y1="83887" x2="94043" y2="74902"/>
                        <a14:backgroundMark x1="79297" y1="33203" x2="71680" y2="33398"/>
                        <a14:backgroundMark x1="71680" y1="33398" x2="65918" y2="29688"/>
                        <a14:backgroundMark x1="89941" y1="28613" x2="80273" y2="7813"/>
                        <a14:backgroundMark x1="57617" y1="5762" x2="52441" y2="10645"/>
                        <a14:backgroundMark x1="52441" y1="10645" x2="51855" y2="10840"/>
                        <a14:backgroundMark x1="35645" y1="7324" x2="29297" y2="4883"/>
                        <a14:backgroundMark x1="9082" y1="42578" x2="12109" y2="29004"/>
                        <a14:backgroundMark x1="12109" y1="29004" x2="10742" y2="28027"/>
                        <a14:backgroundMark x1="33203" y1="12402" x2="33203" y2="12402"/>
                        <a14:backgroundMark x1="40234" y1="10254" x2="40234" y2="10254"/>
                        <a14:backgroundMark x1="33789" y1="12500" x2="33789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3" y="2498951"/>
            <a:ext cx="6584497" cy="6584497"/>
          </a:xfrm>
          <a:prstGeom prst="rect">
            <a:avLst/>
          </a:prstGeom>
        </p:spPr>
      </p:pic>
      <p:pic>
        <p:nvPicPr>
          <p:cNvPr id="6" name="donkey">
            <a:hlinkClick r:id="" action="ppaction://media"/>
            <a:extLst>
              <a:ext uri="{FF2B5EF4-FFF2-40B4-BE49-F238E27FC236}">
                <a16:creationId xmlns:a16="http://schemas.microsoft.com/office/drawing/2014/main" id="{C701DC78-F58B-4F0F-BFE8-3100977FF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A94D5-CB3B-4ECD-9EB3-515C061A1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89844" l="8301" r="89941">
                        <a14:foregroundMark x1="24023" y1="10059" x2="21875" y2="8008"/>
                        <a14:foregroundMark x1="8398" y1="12012" x2="12109" y2="14551"/>
                        <a14:foregroundMark x1="45801" y1="31934" x2="43848" y2="22070"/>
                        <a14:foregroundMark x1="55371" y1="9766" x2="52344" y2="8691"/>
                        <a14:foregroundMark x1="89941" y1="32715" x2="89941" y2="32715"/>
                        <a14:backgroundMark x1="41797" y1="76465" x2="37305" y2="76270"/>
                        <a14:backgroundMark x1="36328" y1="76270" x2="37891" y2="79688"/>
                        <a14:backgroundMark x1="23828" y1="76855" x2="16211" y2="78223"/>
                        <a14:backgroundMark x1="16211" y1="78223" x2="16309" y2="74902"/>
                        <a14:backgroundMark x1="24219" y1="77051" x2="24219" y2="77832"/>
                        <a14:backgroundMark x1="88477" y1="93066" x2="99023" y2="90527"/>
                        <a14:backgroundMark x1="99023" y1="90527" x2="99023" y2="90527"/>
                        <a14:backgroundMark x1="80664" y1="77832" x2="86426" y2="77637"/>
                        <a14:backgroundMark x1="80078" y1="77539" x2="80078" y2="77539"/>
                        <a14:backgroundMark x1="80078" y1="78125" x2="80078" y2="78125"/>
                        <a14:backgroundMark x1="62012" y1="76367" x2="68066" y2="76855"/>
                        <a14:backgroundMark x1="61621" y1="76074" x2="61621" y2="76074"/>
                        <a14:backgroundMark x1="68262" y1="76367" x2="68262" y2="76367"/>
                        <a14:backgroundMark x1="68262" y1="77051" x2="68262" y2="77051"/>
                        <a14:backgroundMark x1="42188" y1="75977" x2="42188" y2="75586"/>
                        <a14:backgroundMark x1="36328" y1="76660" x2="36328" y2="76660"/>
                        <a14:backgroundMark x1="36328" y1="76855" x2="36328" y2="76855"/>
                        <a14:backgroundMark x1="24805" y1="77148" x2="24805" y2="76367"/>
                        <a14:backgroundMark x1="80859" y1="30957" x2="80859" y2="30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15" y="2420285"/>
            <a:ext cx="7351429" cy="7351429"/>
          </a:xfrm>
          <a:prstGeom prst="rect">
            <a:avLst/>
          </a:prstGeom>
        </p:spPr>
      </p:pic>
      <p:pic>
        <p:nvPicPr>
          <p:cNvPr id="6" name="pig">
            <a:hlinkClick r:id="" action="ppaction://media"/>
            <a:extLst>
              <a:ext uri="{FF2B5EF4-FFF2-40B4-BE49-F238E27FC236}">
                <a16:creationId xmlns:a16="http://schemas.microsoft.com/office/drawing/2014/main" id="{2BD8C6E3-F2A6-47F9-8557-C5782A43C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C456D9-8932-4BA6-943E-C5A83EAD89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3" t="7496" r="21181" b="12095"/>
          <a:stretch/>
        </p:blipFill>
        <p:spPr>
          <a:xfrm>
            <a:off x="566283" y="1817077"/>
            <a:ext cx="5725434" cy="7948246"/>
          </a:xfrm>
          <a:prstGeom prst="rect">
            <a:avLst/>
          </a:prstGeom>
        </p:spPr>
      </p:pic>
      <p:pic>
        <p:nvPicPr>
          <p:cNvPr id="6" name="duck">
            <a:hlinkClick r:id="" action="ppaction://media"/>
            <a:extLst>
              <a:ext uri="{FF2B5EF4-FFF2-40B4-BE49-F238E27FC236}">
                <a16:creationId xmlns:a16="http://schemas.microsoft.com/office/drawing/2014/main" id="{92B912D9-F96A-4031-B21D-745FE83B00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5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C90F5-3718-40A5-A8DC-E7BDF4E3E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90430" l="9961" r="89844">
                        <a14:foregroundMark x1="34668" y1="8887" x2="36230" y2="9277"/>
                        <a14:foregroundMark x1="44922" y1="90430" x2="44922" y2="90430"/>
                        <a14:backgroundMark x1="49121" y1="78320" x2="49512" y2="73047"/>
                        <a14:backgroundMark x1="48535" y1="70996" x2="48535" y2="709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1080" y="1591120"/>
            <a:ext cx="9009760" cy="9009760"/>
          </a:xfrm>
          <a:prstGeom prst="rect">
            <a:avLst/>
          </a:prstGeom>
        </p:spPr>
      </p:pic>
      <p:pic>
        <p:nvPicPr>
          <p:cNvPr id="6" name="goose">
            <a:hlinkClick r:id="" action="ppaction://media"/>
            <a:extLst>
              <a:ext uri="{FF2B5EF4-FFF2-40B4-BE49-F238E27FC236}">
                <a16:creationId xmlns:a16="http://schemas.microsoft.com/office/drawing/2014/main" id="{7305879D-CAA3-4963-83DA-A69E17648F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9EDBA-A9F2-48BF-B56D-BCF17FAD4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4141" l="2051" r="96094">
                        <a14:foregroundMark x1="25391" y1="60352" x2="35352" y2="32129"/>
                        <a14:foregroundMark x1="35352" y1="32129" x2="34277" y2="26660"/>
                        <a14:foregroundMark x1="25391" y1="52246" x2="33301" y2="29492"/>
                        <a14:foregroundMark x1="33301" y1="29492" x2="38672" y2="35645"/>
                        <a14:foregroundMark x1="38672" y1="35645" x2="48535" y2="36230"/>
                        <a14:foregroundMark x1="48535" y1="36230" x2="55566" y2="35059"/>
                        <a14:foregroundMark x1="55566" y1="35059" x2="52148" y2="24414"/>
                        <a14:foregroundMark x1="52148" y1="24414" x2="50684" y2="24316"/>
                        <a14:foregroundMark x1="54688" y1="26660" x2="69434" y2="52246"/>
                        <a14:foregroundMark x1="69434" y1="52246" x2="70215" y2="64746"/>
                        <a14:foregroundMark x1="70215" y1="64746" x2="67871" y2="76172"/>
                        <a14:foregroundMark x1="67871" y1="76172" x2="70313" y2="70801"/>
                        <a14:foregroundMark x1="70898" y1="49219" x2="62402" y2="32813"/>
                        <a14:foregroundMark x1="55078" y1="18945" x2="54785" y2="12305"/>
                        <a14:foregroundMark x1="54785" y1="12305" x2="51074" y2="6250"/>
                        <a14:foregroundMark x1="51074" y1="6250" x2="41602" y2="6348"/>
                        <a14:foregroundMark x1="41602" y1="6348" x2="35352" y2="8203"/>
                        <a14:foregroundMark x1="35352" y1="8203" x2="35254" y2="8496"/>
                        <a14:foregroundMark x1="42578" y1="3516" x2="52246" y2="7910"/>
                        <a14:foregroundMark x1="88867" y1="29297" x2="92773" y2="52734"/>
                        <a14:foregroundMark x1="92773" y1="52734" x2="90820" y2="63281"/>
                        <a14:foregroundMark x1="90820" y1="63281" x2="92480" y2="65918"/>
                        <a14:foregroundMark x1="93652" y1="46289" x2="96191" y2="54395"/>
                        <a14:foregroundMark x1="32910" y1="27539" x2="28320" y2="41309"/>
                        <a14:foregroundMark x1="28320" y1="41309" x2="28320" y2="41504"/>
                        <a14:foregroundMark x1="28125" y1="38379" x2="29883" y2="31055"/>
                        <a14:foregroundMark x1="29883" y1="31055" x2="34961" y2="24023"/>
                        <a14:foregroundMark x1="34961" y1="24023" x2="35254" y2="23730"/>
                        <a14:foregroundMark x1="10156" y1="37988" x2="4590" y2="43848"/>
                        <a14:foregroundMark x1="4590" y1="43848" x2="8789" y2="54004"/>
                        <a14:foregroundMark x1="8789" y1="54004" x2="3906" y2="60254"/>
                        <a14:foregroundMark x1="3906" y1="60254" x2="7520" y2="62305"/>
                        <a14:foregroundMark x1="3418" y1="46289" x2="3418" y2="40723"/>
                        <a14:foregroundMark x1="2051" y1="54785" x2="4590" y2="61523"/>
                        <a14:foregroundMark x1="4590" y1="61523" x2="4590" y2="61523"/>
                        <a14:foregroundMark x1="33105" y1="91992" x2="40234" y2="88184"/>
                        <a14:foregroundMark x1="54492" y1="94141" x2="53613" y2="91016"/>
                        <a14:foregroundMark x1="53809" y1="2344" x2="56836" y2="7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8" y="2718068"/>
            <a:ext cx="6146263" cy="6146263"/>
          </a:xfrm>
          <a:prstGeom prst="rect">
            <a:avLst/>
          </a:prstGeom>
        </p:spPr>
      </p:pic>
      <p:pic>
        <p:nvPicPr>
          <p:cNvPr id="6" name="turkey">
            <a:hlinkClick r:id="" action="ppaction://media"/>
            <a:extLst>
              <a:ext uri="{FF2B5EF4-FFF2-40B4-BE49-F238E27FC236}">
                <a16:creationId xmlns:a16="http://schemas.microsoft.com/office/drawing/2014/main" id="{2C3B1B6B-ADD6-446A-8415-7AA34AC64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B70DB0-2232-4754-8CB2-20EE01364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91699" l="9961" r="89844">
                        <a14:foregroundMark x1="30664" y1="8008" x2="30469" y2="8594"/>
                        <a14:foregroundMark x1="25977" y1="13867" x2="26074" y2="23535"/>
                        <a14:foregroundMark x1="26074" y1="23535" x2="25977" y2="23730"/>
                        <a14:foregroundMark x1="55664" y1="91699" x2="37402" y2="91699"/>
                        <a14:foregroundMark x1="89355" y1="47266" x2="89355" y2="47266"/>
                        <a14:foregroundMark x1="42480" y1="24512" x2="42480" y2="24512"/>
                        <a14:foregroundMark x1="44531" y1="23730" x2="44531" y2="23730"/>
                        <a14:foregroundMark x1="81445" y1="24609" x2="81445" y2="24609"/>
                        <a14:foregroundMark x1="10254" y1="24219" x2="10254" y2="24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4623" y="2007577"/>
            <a:ext cx="7567246" cy="7567246"/>
          </a:xfrm>
          <a:prstGeom prst="rect">
            <a:avLst/>
          </a:prstGeom>
        </p:spPr>
      </p:pic>
      <p:pic>
        <p:nvPicPr>
          <p:cNvPr id="6" name="ostrich">
            <a:hlinkClick r:id="" action="ppaction://media"/>
            <a:extLst>
              <a:ext uri="{FF2B5EF4-FFF2-40B4-BE49-F238E27FC236}">
                <a16:creationId xmlns:a16="http://schemas.microsoft.com/office/drawing/2014/main" id="{ADB20B5E-F6EA-456F-8737-F04B29A94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E9167-E204-4A45-AE11-75B7307B7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6" b="93262" l="6055" r="92383">
                        <a14:foregroundMark x1="34277" y1="11523" x2="22070" y2="8594"/>
                        <a14:foregroundMark x1="13477" y1="26465" x2="18457" y2="30273"/>
                        <a14:foregroundMark x1="18457" y1="30273" x2="19336" y2="30664"/>
                        <a14:foregroundMark x1="11035" y1="44629" x2="6055" y2="58984"/>
                        <a14:foregroundMark x1="6055" y1="58984" x2="7813" y2="61719"/>
                        <a14:foregroundMark x1="36523" y1="90430" x2="36523" y2="90430"/>
                        <a14:foregroundMark x1="53223" y1="93359" x2="53223" y2="93359"/>
                        <a14:foregroundMark x1="47070" y1="91699" x2="47070" y2="91699"/>
                        <a14:foregroundMark x1="92383" y1="52441" x2="87793" y2="26270"/>
                        <a14:foregroundMark x1="35742" y1="91797" x2="35742" y2="91797"/>
                        <a14:foregroundMark x1="60449" y1="92285" x2="60449" y2="92285"/>
                        <a14:foregroundMark x1="20996" y1="5566" x2="20996" y2="5566"/>
                        <a14:foregroundMark x1="30078" y1="5566" x2="30078" y2="5566"/>
                        <a14:backgroundMark x1="40723" y1="96094" x2="40430" y2="91211"/>
                        <a14:backgroundMark x1="49219" y1="94141" x2="49219" y2="94141"/>
                        <a14:backgroundMark x1="25000" y1="5859" x2="25000" y2="5859"/>
                        <a14:backgroundMark x1="95117" y1="44141" x2="95117" y2="44141"/>
                        <a14:backgroundMark x1="33789" y1="93457" x2="33789" y2="93457"/>
                        <a14:backgroundMark x1="49512" y1="93945" x2="49512" y2="93945"/>
                        <a14:backgroundMark x1="52734" y1="94629" x2="52734" y2="94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648" y="2615848"/>
            <a:ext cx="6350703" cy="6350703"/>
          </a:xfrm>
          <a:prstGeom prst="rect">
            <a:avLst/>
          </a:prstGeom>
        </p:spPr>
      </p:pic>
      <p:pic>
        <p:nvPicPr>
          <p:cNvPr id="6" name="guineafowl">
            <a:hlinkClick r:id="" action="ppaction://media"/>
            <a:extLst>
              <a:ext uri="{FF2B5EF4-FFF2-40B4-BE49-F238E27FC236}">
                <a16:creationId xmlns:a16="http://schemas.microsoft.com/office/drawing/2014/main" id="{E767B452-A381-4F95-B69D-059197EDB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65939-5505-4C98-9F9A-EECAFC913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95" b="94434" l="3809" r="99512">
                        <a14:foregroundMark x1="26465" y1="21191" x2="19434" y2="15625"/>
                        <a14:foregroundMark x1="19434" y1="15625" x2="3809" y2="33496"/>
                        <a14:foregroundMark x1="51270" y1="6055" x2="55859" y2="13770"/>
                        <a14:foregroundMark x1="89941" y1="15625" x2="95898" y2="36914"/>
                        <a14:foregroundMark x1="95898" y1="36914" x2="88965" y2="35254"/>
                        <a14:foregroundMark x1="88965" y1="35254" x2="88965" y2="35254"/>
                        <a14:foregroundMark x1="68262" y1="35254" x2="60449" y2="53320"/>
                        <a14:foregroundMark x1="44434" y1="48438" x2="39844" y2="32910"/>
                        <a14:foregroundMark x1="39844" y1="32910" x2="40039" y2="31445"/>
                        <a14:foregroundMark x1="34277" y1="39648" x2="35059" y2="39063"/>
                        <a14:foregroundMark x1="38477" y1="35645" x2="36621" y2="42871"/>
                        <a14:foregroundMark x1="36621" y1="42871" x2="36621" y2="42871"/>
                        <a14:foregroundMark x1="17969" y1="54297" x2="17969" y2="54297"/>
                        <a14:foregroundMark x1="84473" y1="53809" x2="84473" y2="53809"/>
                        <a14:foregroundMark x1="85840" y1="54688" x2="85840" y2="54688"/>
                        <a14:foregroundMark x1="99512" y1="32422" x2="99512" y2="32422"/>
                        <a14:foregroundMark x1="76270" y1="89941" x2="59082" y2="89355"/>
                        <a14:foregroundMark x1="59082" y1="89355" x2="55664" y2="88086"/>
                        <a14:foregroundMark x1="43262" y1="93750" x2="43262" y2="93750"/>
                        <a14:foregroundMark x1="60059" y1="94531" x2="60059" y2="94531"/>
                        <a14:foregroundMark x1="23242" y1="5566" x2="23242" y2="5566"/>
                        <a14:foregroundMark x1="79688" y1="5859" x2="79688" y2="5859"/>
                        <a14:foregroundMark x1="51465" y1="4590" x2="51465" y2="4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39169"/>
            <a:ext cx="6704062" cy="6704062"/>
          </a:xfrm>
          <a:prstGeom prst="rect">
            <a:avLst/>
          </a:prstGeom>
        </p:spPr>
      </p:pic>
      <p:pic>
        <p:nvPicPr>
          <p:cNvPr id="6" name="rabbit">
            <a:hlinkClick r:id="" action="ppaction://media"/>
            <a:extLst>
              <a:ext uri="{FF2B5EF4-FFF2-40B4-BE49-F238E27FC236}">
                <a16:creationId xmlns:a16="http://schemas.microsoft.com/office/drawing/2014/main" id="{F378F7E5-81BE-49C4-B384-A1AE4973E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7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75256-5BAB-4AE1-8B01-A3E1B6D9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89844" l="9961" r="95020">
                        <a14:foregroundMark x1="49707" y1="6543" x2="45703" y2="11523"/>
                        <a14:foregroundMark x1="45703" y1="11523" x2="45703" y2="11523"/>
                        <a14:foregroundMark x1="46582" y1="6152" x2="46582" y2="6152"/>
                        <a14:foregroundMark x1="31152" y1="7715" x2="31152" y2="7715"/>
                        <a14:foregroundMark x1="60156" y1="6152" x2="60156" y2="6152"/>
                        <a14:foregroundMark x1="56641" y1="30469" x2="54883" y2="25293"/>
                        <a14:foregroundMark x1="61133" y1="89844" x2="61133" y2="89844"/>
                        <a14:foregroundMark x1="54883" y1="89648" x2="54883" y2="89648"/>
                        <a14:foregroundMark x1="53906" y1="88672" x2="53906" y2="88672"/>
                        <a14:foregroundMark x1="27734" y1="87988" x2="27734" y2="87988"/>
                        <a14:foregroundMark x1="28516" y1="88672" x2="28516" y2="88672"/>
                        <a14:foregroundMark x1="95020" y1="65234" x2="89648" y2="70117"/>
                        <a14:foregroundMark x1="89648" y1="70117" x2="89453" y2="70020"/>
                        <a14:foregroundMark x1="36426" y1="32422" x2="38477" y2="22754"/>
                        <a14:foregroundMark x1="45508" y1="87598" x2="45508" y2="87598"/>
                        <a14:foregroundMark x1="46387" y1="87988" x2="46387" y2="87988"/>
                        <a14:foregroundMark x1="36426" y1="89063" x2="36426" y2="89063"/>
                        <a14:foregroundMark x1="37012" y1="88184" x2="37012" y2="88184"/>
                        <a14:foregroundMark x1="79590" y1="88672" x2="79590" y2="88672"/>
                        <a14:foregroundMark x1="32910" y1="6152" x2="32910" y2="6152"/>
                        <a14:foregroundMark x1="63574" y1="88184" x2="63574" y2="88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625" y="2700175"/>
            <a:ext cx="6791649" cy="6791649"/>
          </a:xfrm>
          <a:prstGeom prst="rect">
            <a:avLst/>
          </a:prstGeom>
        </p:spPr>
      </p:pic>
      <p:pic>
        <p:nvPicPr>
          <p:cNvPr id="7" name="cow">
            <a:hlinkClick r:id="" action="ppaction://media"/>
            <a:extLst>
              <a:ext uri="{FF2B5EF4-FFF2-40B4-BE49-F238E27FC236}">
                <a16:creationId xmlns:a16="http://schemas.microsoft.com/office/drawing/2014/main" id="{995E9880-4638-46C9-BA26-21C5ED795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B5D92-10C9-4DF6-81FA-ECB2E4F64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34" b="91211" l="1855" r="94043">
                        <a14:foregroundMark x1="32129" y1="13867" x2="31055" y2="7715"/>
                        <a14:foregroundMark x1="31055" y1="7715" x2="30664" y2="6934"/>
                        <a14:foregroundMark x1="90625" y1="43164" x2="94043" y2="50293"/>
                        <a14:foregroundMark x1="52051" y1="91211" x2="52051" y2="89844"/>
                        <a14:foregroundMark x1="47168" y1="90234" x2="47168" y2="87793"/>
                        <a14:foregroundMark x1="37207" y1="88672" x2="37402" y2="85449"/>
                        <a14:foregroundMark x1="79785" y1="88379" x2="80762" y2="84668"/>
                        <a14:foregroundMark x1="1855" y1="40137" x2="7813" y2="37012"/>
                        <a14:foregroundMark x1="71094" y1="89258" x2="71484" y2="87793"/>
                        <a14:foregroundMark x1="55957" y1="90137" x2="56348" y2="87402"/>
                        <a14:foregroundMark x1="27734" y1="89453" x2="27930" y2="88477"/>
                        <a14:foregroundMark x1="80273" y1="88770" x2="81055" y2="86426"/>
                        <a14:backgroundMark x1="67090" y1="86621" x2="68848" y2="78320"/>
                        <a14:backgroundMark x1="41602" y1="87012" x2="45117" y2="79883"/>
                        <a14:backgroundMark x1="27441" y1="86328" x2="27344" y2="86328"/>
                        <a14:backgroundMark x1="46582" y1="86133" x2="46582" y2="85938"/>
                        <a14:backgroundMark x1="46777" y1="86035" x2="46777" y2="86035"/>
                        <a14:backgroundMark x1="64551" y1="86133" x2="64551" y2="86133"/>
                        <a14:backgroundMark x1="64355" y1="85938" x2="64355" y2="8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7" y="2836985"/>
            <a:ext cx="6484388" cy="6484388"/>
          </a:xfrm>
          <a:prstGeom prst="rect">
            <a:avLst/>
          </a:prstGeom>
        </p:spPr>
      </p:pic>
      <p:pic>
        <p:nvPicPr>
          <p:cNvPr id="6" name="sheep">
            <a:hlinkClick r:id="" action="ppaction://media"/>
            <a:extLst>
              <a:ext uri="{FF2B5EF4-FFF2-40B4-BE49-F238E27FC236}">
                <a16:creationId xmlns:a16="http://schemas.microsoft.com/office/drawing/2014/main" id="{FFE81FC0-7F09-4BA2-A529-3F673D735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0</Words>
  <Application>Microsoft Office PowerPoint</Application>
  <PresentationFormat>Widescreen</PresentationFormat>
  <Paragraphs>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10</cp:revision>
  <dcterms:created xsi:type="dcterms:W3CDTF">2025-03-17T09:52:44Z</dcterms:created>
  <dcterms:modified xsi:type="dcterms:W3CDTF">2025-04-20T14:03:06Z</dcterms:modified>
</cp:coreProperties>
</file>